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D1EA37-7A3D-4483-A4D7-D35AE3795297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2BC69E-D8EF-438E-B679-7E3287C73E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o.code.org/s/course3/stage/18/puzzle/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18: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 smtClean="0">
                <a:solidFill>
                  <a:srgbClr val="696969"/>
                </a:solidFill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Learn about the complexity of sending messages over the Internet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Translate URLs into IP Addresses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Practice creative problem solving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3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525963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696969"/>
                </a:solidFill>
                <a:latin typeface="Arial"/>
              </a:rPr>
              <a:t>IP Address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 -  </a:t>
            </a:r>
            <a:br>
              <a:rPr lang="en-US" sz="2000" dirty="0">
                <a:solidFill>
                  <a:srgbClr val="696969"/>
                </a:solidFill>
                <a:latin typeface="Arial"/>
              </a:rPr>
            </a:br>
            <a:r>
              <a:rPr lang="en-US" sz="2000" dirty="0">
                <a:solidFill>
                  <a:srgbClr val="696969"/>
                </a:solidFill>
                <a:latin typeface="Arial"/>
              </a:rPr>
              <a:t>A number assigned to any item that is connected to the Internet</a:t>
            </a:r>
          </a:p>
          <a:p>
            <a:r>
              <a:rPr lang="en-US" sz="2000" b="1" dirty="0">
                <a:solidFill>
                  <a:srgbClr val="696969"/>
                </a:solidFill>
                <a:latin typeface="Arial"/>
              </a:rPr>
              <a:t>DNS (Domain Name Service)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 -  </a:t>
            </a:r>
            <a:br>
              <a:rPr lang="en-US" sz="2000" dirty="0">
                <a:solidFill>
                  <a:srgbClr val="696969"/>
                </a:solidFill>
                <a:latin typeface="Arial"/>
              </a:rPr>
            </a:br>
            <a:r>
              <a:rPr lang="en-US" sz="2000" dirty="0">
                <a:solidFill>
                  <a:srgbClr val="696969"/>
                </a:solidFill>
                <a:latin typeface="Arial"/>
              </a:rPr>
              <a:t>The service that translates URLs to IP addresses</a:t>
            </a:r>
          </a:p>
          <a:p>
            <a:r>
              <a:rPr lang="en-US" sz="2000" b="1" dirty="0">
                <a:solidFill>
                  <a:srgbClr val="696969"/>
                </a:solidFill>
                <a:latin typeface="Arial"/>
              </a:rPr>
              <a:t>URL (Universal Resource Locator)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 - </a:t>
            </a:r>
            <a:r>
              <a:rPr lang="en-US" sz="2000" dirty="0" smtClean="0">
                <a:solidFill>
                  <a:srgbClr val="696969"/>
                </a:solidFill>
                <a:latin typeface="Arial"/>
              </a:rPr>
              <a:t>An 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easy-to-remember address for calling a web page (like </a:t>
            </a:r>
            <a:r>
              <a:rPr lang="en-US" sz="2000" dirty="0">
                <a:solidFill>
                  <a:srgbClr val="696969"/>
                </a:solidFill>
                <a:latin typeface="Arial"/>
                <a:hlinkClick r:id="rId2"/>
              </a:rPr>
              <a:t>www.code.org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)</a:t>
            </a:r>
          </a:p>
          <a:p>
            <a:r>
              <a:rPr lang="en-US" sz="2000" b="1" dirty="0">
                <a:solidFill>
                  <a:srgbClr val="696969"/>
                </a:solidFill>
                <a:latin typeface="Arial"/>
              </a:rPr>
              <a:t>Internet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 -  </a:t>
            </a:r>
            <a:br>
              <a:rPr lang="en-US" sz="2000" dirty="0">
                <a:solidFill>
                  <a:srgbClr val="696969"/>
                </a:solidFill>
                <a:latin typeface="Arial"/>
              </a:rPr>
            </a:br>
            <a:r>
              <a:rPr lang="en-US" sz="2000" dirty="0">
                <a:solidFill>
                  <a:srgbClr val="696969"/>
                </a:solidFill>
                <a:latin typeface="Arial"/>
              </a:rPr>
              <a:t>A group of computers and servers that are connected to each other</a:t>
            </a:r>
          </a:p>
          <a:p>
            <a:r>
              <a:rPr lang="en-US" sz="2000" b="1" dirty="0">
                <a:solidFill>
                  <a:srgbClr val="696969"/>
                </a:solidFill>
                <a:latin typeface="Arial"/>
              </a:rPr>
              <a:t>Servers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 -  </a:t>
            </a:r>
            <a:r>
              <a:rPr lang="en-US" sz="2000" dirty="0" smtClean="0">
                <a:solidFill>
                  <a:srgbClr val="696969"/>
                </a:solidFill>
                <a:latin typeface="Arial"/>
              </a:rPr>
              <a:t>Computers 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that exist only to provide things to others</a:t>
            </a:r>
          </a:p>
          <a:p>
            <a:r>
              <a:rPr lang="en-US" sz="2000" b="1" dirty="0">
                <a:solidFill>
                  <a:srgbClr val="696969"/>
                </a:solidFill>
                <a:latin typeface="Arial"/>
              </a:rPr>
              <a:t>Fiber Optic Cable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 -  </a:t>
            </a:r>
            <a:br>
              <a:rPr lang="en-US" sz="2000" dirty="0">
                <a:solidFill>
                  <a:srgbClr val="696969"/>
                </a:solidFill>
                <a:latin typeface="Arial"/>
              </a:rPr>
            </a:br>
            <a:r>
              <a:rPr lang="en-US" sz="2000" dirty="0">
                <a:solidFill>
                  <a:srgbClr val="696969"/>
                </a:solidFill>
                <a:latin typeface="Arial"/>
              </a:rPr>
              <a:t>A connection that uses light to transmit information</a:t>
            </a:r>
          </a:p>
          <a:p>
            <a:r>
              <a:rPr lang="en-US" sz="2000" b="1" dirty="0">
                <a:solidFill>
                  <a:srgbClr val="696969"/>
                </a:solidFill>
                <a:latin typeface="Arial"/>
              </a:rPr>
              <a:t>Wi-Fi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 </a:t>
            </a:r>
            <a:r>
              <a:rPr lang="en-US" sz="2000" dirty="0" smtClean="0">
                <a:solidFill>
                  <a:srgbClr val="696969"/>
                </a:solidFill>
                <a:latin typeface="Arial"/>
              </a:rPr>
              <a:t>-A 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wireless method of sending information using radio waves</a:t>
            </a:r>
          </a:p>
          <a:p>
            <a:r>
              <a:rPr lang="en-US" sz="2000" b="1" dirty="0">
                <a:solidFill>
                  <a:srgbClr val="696969"/>
                </a:solidFill>
                <a:latin typeface="Arial"/>
              </a:rPr>
              <a:t>DSL/Cable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 </a:t>
            </a:r>
            <a:r>
              <a:rPr lang="en-US" sz="2000" dirty="0" smtClean="0">
                <a:solidFill>
                  <a:srgbClr val="696969"/>
                </a:solidFill>
                <a:latin typeface="Arial"/>
              </a:rPr>
              <a:t>-A 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method of sending information using telephone or television cables</a:t>
            </a:r>
          </a:p>
          <a:p>
            <a:r>
              <a:rPr lang="en-US" sz="2000" b="1" dirty="0">
                <a:solidFill>
                  <a:srgbClr val="696969"/>
                </a:solidFill>
                <a:latin typeface="Arial"/>
              </a:rPr>
              <a:t>Packets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 - </a:t>
            </a:r>
            <a:r>
              <a:rPr lang="en-US" sz="2000" dirty="0" smtClean="0">
                <a:solidFill>
                  <a:srgbClr val="696969"/>
                </a:solidFill>
                <a:latin typeface="Arial"/>
              </a:rPr>
              <a:t>Small </a:t>
            </a:r>
            <a:r>
              <a:rPr lang="en-US" sz="2000" dirty="0">
                <a:solidFill>
                  <a:srgbClr val="696969"/>
                </a:solidFill>
                <a:latin typeface="Arial"/>
              </a:rPr>
              <a:t>chunks of information that have been carefully formed from larger chunks of information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160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2133600"/>
            <a:ext cx="763905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1676399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https://studio.code.org/s/course3/stage/18/puzzle/1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518997"/>
            <a:ext cx="6934200" cy="2454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38600"/>
            <a:ext cx="6434137" cy="2560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51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Stage 18: Internet</a:t>
            </a:r>
          </a:p>
          <a:p>
            <a:r>
              <a:rPr lang="en-US" dirty="0" smtClean="0"/>
              <a:t>Progress your way through the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41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48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Franklin Gothic Medium</vt:lpstr>
      <vt:lpstr>Wingdings 2</vt:lpstr>
      <vt:lpstr>Trek</vt:lpstr>
      <vt:lpstr>Stage 18: Internet</vt:lpstr>
      <vt:lpstr>Objectives</vt:lpstr>
      <vt:lpstr>Vocabulary</vt:lpstr>
      <vt:lpstr>Video</vt:lpstr>
      <vt:lpstr>Example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18: Internet</dc:title>
  <dc:creator>ychristian</dc:creator>
  <cp:lastModifiedBy>O'Grady-Cunniff, Dianne (CCPS)</cp:lastModifiedBy>
  <cp:revision>5</cp:revision>
  <dcterms:created xsi:type="dcterms:W3CDTF">2015-07-22T14:01:18Z</dcterms:created>
  <dcterms:modified xsi:type="dcterms:W3CDTF">2015-07-25T19:40:15Z</dcterms:modified>
</cp:coreProperties>
</file>